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719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450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860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98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12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26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763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817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747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328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277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5B6C7-D0F3-4CDB-B347-9BFD9A2D4678}" type="datetimeFigureOut">
              <a:rPr lang="en-US" smtClean="0"/>
              <a:t>12/3/2012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8D9C1-F6C9-43A4-8B48-B79970D6AA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204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Matlab</a:t>
            </a:r>
            <a:r>
              <a:rPr lang="en-US" dirty="0" smtClean="0"/>
              <a:t>/Octave/</a:t>
            </a:r>
            <a:r>
              <a:rPr lang="en-US" dirty="0" err="1" smtClean="0"/>
              <a:t>FreeMat</a:t>
            </a:r>
            <a:r>
              <a:rPr lang="en-US" dirty="0" smtClean="0"/>
              <a:t>: Powerful Tools for Engineering Analysis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BJ Furman</a:t>
            </a:r>
          </a:p>
          <a:p>
            <a:r>
              <a:rPr lang="en-US" dirty="0" smtClean="0"/>
              <a:t>02DEC2012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26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lowest perceptible sound level of the human ear varies with frequency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194576"/>
            <a:ext cx="7095610" cy="529303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 flipV="1">
            <a:off x="6400800" y="5943600"/>
            <a:ext cx="30480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2705927"/>
              </p:ext>
            </p:extLst>
          </p:nvPr>
        </p:nvGraphicFramePr>
        <p:xfrm>
          <a:off x="3657600" y="1905000"/>
          <a:ext cx="1808272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4" imgW="1028520" imgH="431640" progId="Equation.3">
                  <p:embed/>
                </p:oleObj>
              </mc:Choice>
              <mc:Fallback>
                <p:oleObj name="Equation" r:id="rId4" imgW="102852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57600" y="1905000"/>
                        <a:ext cx="1808272" cy="6731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4572000" y="3429000"/>
            <a:ext cx="2546516" cy="6463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dirty="0" smtClean="0"/>
              <a:t>At what frequency is the ear most </a:t>
            </a:r>
            <a:r>
              <a:rPr lang="en-US" i="1" dirty="0" smtClean="0"/>
              <a:t>sensitive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the </a:t>
            </a:r>
            <a:r>
              <a:rPr lang="en-US" dirty="0" err="1" smtClean="0"/>
              <a:t>Matlab</a:t>
            </a:r>
            <a:r>
              <a:rPr lang="en-US" dirty="0" smtClean="0"/>
              <a:t> </a:t>
            </a:r>
            <a:r>
              <a:rPr lang="en-US" dirty="0" smtClean="0"/>
              <a:t>code to produce the plot?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7" t="22135" r="27279" b="38932"/>
          <a:stretch/>
        </p:blipFill>
        <p:spPr bwMode="auto">
          <a:xfrm>
            <a:off x="291353" y="1143000"/>
            <a:ext cx="8550220" cy="3776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902214"/>
            <a:ext cx="3962400" cy="295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5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SPL </a:t>
            </a:r>
            <a:r>
              <a:rPr lang="en-US" dirty="0" smtClean="0"/>
              <a:t>at 2.5 </a:t>
            </a:r>
            <a:r>
              <a:rPr lang="en-US" dirty="0" smtClean="0"/>
              <a:t>kHz</a:t>
            </a:r>
            <a:r>
              <a:rPr lang="en-US" dirty="0"/>
              <a:t> </a:t>
            </a:r>
            <a:r>
              <a:rPr lang="en-US" dirty="0" smtClean="0"/>
              <a:t>can be found with</a:t>
            </a:r>
            <a:r>
              <a:rPr lang="en-US" dirty="0" smtClean="0"/>
              <a:t> the interpolation </a:t>
            </a:r>
            <a:r>
              <a:rPr lang="en-US" dirty="0" smtClean="0"/>
              <a:t>function interp1()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6" t="24575" r="24191" b="30327"/>
          <a:stretch/>
        </p:blipFill>
        <p:spPr bwMode="auto">
          <a:xfrm>
            <a:off x="457200" y="1524000"/>
            <a:ext cx="8471647" cy="4639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384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Cubic and spline interpolation is often used to smooth data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8" t="17470" r="5038" b="16530"/>
          <a:stretch/>
        </p:blipFill>
        <p:spPr bwMode="auto">
          <a:xfrm>
            <a:off x="457200" y="1331257"/>
            <a:ext cx="7974106" cy="5029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696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s</a:t>
            </a:r>
            <a:r>
              <a:rPr lang="en-US" dirty="0" smtClean="0"/>
              <a:t>pline interpolated data gives a closer approximation to the frequency at maximum sensitivity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4" t="15176" r="20478" b="17235"/>
          <a:stretch/>
        </p:blipFill>
        <p:spPr bwMode="auto">
          <a:xfrm>
            <a:off x="914400" y="1479176"/>
            <a:ext cx="7705165" cy="5150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538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 can make a better estimate of the maximum sensitivity using the interpolated data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68" t="17294" r="7244" b="46883"/>
          <a:stretch/>
        </p:blipFill>
        <p:spPr bwMode="auto">
          <a:xfrm>
            <a:off x="533400" y="1447800"/>
            <a:ext cx="7691718" cy="2729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926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Matlab</a:t>
            </a:r>
            <a:r>
              <a:rPr lang="en-US" dirty="0" smtClean="0"/>
              <a:t> can play sound at </a:t>
            </a:r>
            <a:r>
              <a:rPr lang="en-US" dirty="0" err="1" smtClean="0"/>
              <a:t>Hz_min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8" t="17294" r="9118" b="30471"/>
          <a:stretch/>
        </p:blipFill>
        <p:spPr bwMode="auto">
          <a:xfrm>
            <a:off x="609600" y="1447800"/>
            <a:ext cx="7476564" cy="398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354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99</Words>
  <Application>Microsoft Office PowerPoint</Application>
  <PresentationFormat>On-screen Show (4:3)</PresentationFormat>
  <Paragraphs>11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Equation</vt:lpstr>
      <vt:lpstr>Matlab/Octave/FreeMat: Powerful Tools for Engineering Analysis</vt:lpstr>
      <vt:lpstr>The lowest perceptible sound level of the human ear varies with frequency</vt:lpstr>
      <vt:lpstr>What is the Matlab code to produce the plot?</vt:lpstr>
      <vt:lpstr>The SPL at 2.5 kHz can be found with the interpolation function interp1()</vt:lpstr>
      <vt:lpstr>Cubic and spline interpolation is often used to smooth data</vt:lpstr>
      <vt:lpstr>The spline interpolated data gives a closer approximation to the frequency at maximum sensitivity</vt:lpstr>
      <vt:lpstr>We can make a better estimate of the maximum sensitivity using the interpolated data</vt:lpstr>
      <vt:lpstr>Matlab can play sound at Hz_min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Matlab/Octave/FreeMat: Powerful Tools for Engineering Analysis</dc:title>
  <dc:creator>Buff</dc:creator>
  <cp:lastModifiedBy>Buff</cp:lastModifiedBy>
  <cp:revision>14</cp:revision>
  <dcterms:created xsi:type="dcterms:W3CDTF">2012-12-03T00:17:00Z</dcterms:created>
  <dcterms:modified xsi:type="dcterms:W3CDTF">2012-12-03T19:40:26Z</dcterms:modified>
</cp:coreProperties>
</file>